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32" r:id="rId2"/>
    <p:sldId id="266" r:id="rId3"/>
    <p:sldId id="267" r:id="rId4"/>
    <p:sldId id="257" r:id="rId5"/>
    <p:sldId id="258" r:id="rId6"/>
    <p:sldId id="283" r:id="rId7"/>
    <p:sldId id="284" r:id="rId8"/>
    <p:sldId id="287" r:id="rId9"/>
    <p:sldId id="259" r:id="rId10"/>
    <p:sldId id="285" r:id="rId11"/>
    <p:sldId id="260" r:id="rId12"/>
    <p:sldId id="286" r:id="rId13"/>
    <p:sldId id="315" r:id="rId14"/>
    <p:sldId id="263" r:id="rId15"/>
    <p:sldId id="337" r:id="rId16"/>
    <p:sldId id="264" r:id="rId17"/>
    <p:sldId id="320" r:id="rId18"/>
    <p:sldId id="322" r:id="rId19"/>
    <p:sldId id="333" r:id="rId20"/>
    <p:sldId id="323" r:id="rId21"/>
    <p:sldId id="324" r:id="rId22"/>
    <p:sldId id="325" r:id="rId23"/>
    <p:sldId id="327" r:id="rId24"/>
    <p:sldId id="265" r:id="rId25"/>
    <p:sldId id="335" r:id="rId26"/>
    <p:sldId id="288" r:id="rId27"/>
    <p:sldId id="346" r:id="rId28"/>
    <p:sldId id="291" r:id="rId29"/>
    <p:sldId id="294" r:id="rId30"/>
    <p:sldId id="295" r:id="rId31"/>
    <p:sldId id="293" r:id="rId32"/>
    <p:sldId id="296" r:id="rId33"/>
    <p:sldId id="338" r:id="rId34"/>
    <p:sldId id="297" r:id="rId35"/>
    <p:sldId id="298" r:id="rId36"/>
    <p:sldId id="339" r:id="rId37"/>
    <p:sldId id="299" r:id="rId38"/>
    <p:sldId id="300" r:id="rId39"/>
    <p:sldId id="340" r:id="rId40"/>
    <p:sldId id="314" r:id="rId41"/>
    <p:sldId id="303" r:id="rId42"/>
    <p:sldId id="301" r:id="rId43"/>
    <p:sldId id="341" r:id="rId44"/>
    <p:sldId id="302" r:id="rId45"/>
    <p:sldId id="304" r:id="rId46"/>
    <p:sldId id="342" r:id="rId47"/>
    <p:sldId id="305" r:id="rId48"/>
    <p:sldId id="306" r:id="rId49"/>
    <p:sldId id="343" r:id="rId50"/>
    <p:sldId id="307" r:id="rId51"/>
    <p:sldId id="308" r:id="rId52"/>
    <p:sldId id="344" r:id="rId53"/>
    <p:sldId id="309" r:id="rId54"/>
    <p:sldId id="310" r:id="rId55"/>
    <p:sldId id="336" r:id="rId56"/>
    <p:sldId id="311" r:id="rId57"/>
    <p:sldId id="345" r:id="rId58"/>
    <p:sldId id="268" r:id="rId59"/>
    <p:sldId id="269" r:id="rId60"/>
    <p:sldId id="270" r:id="rId61"/>
    <p:sldId id="271" r:id="rId62"/>
    <p:sldId id="272" r:id="rId63"/>
    <p:sldId id="273" r:id="rId64"/>
    <p:sldId id="275" r:id="rId65"/>
    <p:sldId id="276" r:id="rId66"/>
    <p:sldId id="289" r:id="rId67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0000"/>
    <a:srgbClr val="AB0000"/>
    <a:srgbClr val="9E0000"/>
    <a:srgbClr val="C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76408" autoAdjust="0"/>
  </p:normalViewPr>
  <p:slideViewPr>
    <p:cSldViewPr>
      <p:cViewPr varScale="1">
        <p:scale>
          <a:sx n="56" d="100"/>
          <a:sy n="56" d="100"/>
        </p:scale>
        <p:origin x="-177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CB2BD-4530-4012-A267-86D5F9B48387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CEB7A-09A3-4612-91AC-F6CF7E0506F0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2</a:t>
            </a:fld>
            <a:endParaRPr lang="pl-P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11</a:t>
            </a:fld>
            <a:endParaRPr lang="pl-P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12</a:t>
            </a:fld>
            <a:endParaRPr lang="pl-P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13</a:t>
            </a:fld>
            <a:endParaRPr lang="pl-P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pl-PL" i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14</a:t>
            </a:fld>
            <a:endParaRPr lang="pl-P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15</a:t>
            </a:fld>
            <a:endParaRPr lang="pl-P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16</a:t>
            </a:fld>
            <a:endParaRPr lang="pl-P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17</a:t>
            </a:fld>
            <a:endParaRPr lang="pl-P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24</a:t>
            </a:fld>
            <a:endParaRPr lang="pl-P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26</a:t>
            </a:fld>
            <a:endParaRPr lang="pl-P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28</a:t>
            </a:fld>
            <a:endParaRPr lang="pl-P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3</a:t>
            </a:fld>
            <a:endParaRPr lang="pl-P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29</a:t>
            </a:fld>
            <a:endParaRPr lang="pl-P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b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30</a:t>
            </a:fld>
            <a:endParaRPr lang="pl-P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31</a:t>
            </a:fld>
            <a:endParaRPr lang="pl-P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32</a:t>
            </a:fld>
            <a:endParaRPr lang="pl-P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34</a:t>
            </a:fld>
            <a:endParaRPr lang="pl-P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35</a:t>
            </a:fld>
            <a:endParaRPr lang="pl-PL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37</a:t>
            </a:fld>
            <a:endParaRPr lang="pl-PL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38</a:t>
            </a:fld>
            <a:endParaRPr lang="pl-PL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40</a:t>
            </a:fld>
            <a:endParaRPr lang="pl-PL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41</a:t>
            </a:fld>
            <a:endParaRPr lang="pl-P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4</a:t>
            </a:fld>
            <a:endParaRPr lang="pl-PL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42</a:t>
            </a:fld>
            <a:endParaRPr lang="pl-PL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44</a:t>
            </a:fld>
            <a:endParaRPr lang="pl-PL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45</a:t>
            </a:fld>
            <a:endParaRPr lang="pl-PL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47</a:t>
            </a:fld>
            <a:endParaRPr lang="pl-PL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48</a:t>
            </a:fld>
            <a:endParaRPr lang="pl-PL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51</a:t>
            </a:fld>
            <a:endParaRPr lang="pl-PL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53</a:t>
            </a:fld>
            <a:endParaRPr lang="pl-PL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54</a:t>
            </a:fld>
            <a:endParaRPr lang="pl-PL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56</a:t>
            </a:fld>
            <a:endParaRPr lang="pl-PL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58</a:t>
            </a:fld>
            <a:endParaRPr lang="pl-P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5</a:t>
            </a:fld>
            <a:endParaRPr lang="pl-PL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60</a:t>
            </a:fld>
            <a:endParaRPr lang="pl-PL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61</a:t>
            </a:fld>
            <a:endParaRPr lang="pl-PL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62</a:t>
            </a:fld>
            <a:endParaRPr lang="pl-PL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63</a:t>
            </a:fld>
            <a:endParaRPr lang="pl-P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6</a:t>
            </a:fld>
            <a:endParaRPr lang="pl-P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7</a:t>
            </a:fld>
            <a:endParaRPr lang="pl-P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8</a:t>
            </a:fld>
            <a:endParaRPr lang="pl-P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9</a:t>
            </a:fld>
            <a:endParaRPr lang="pl-P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CEB7A-09A3-4612-91AC-F6CF7E0506F0}" type="slidenum">
              <a:rPr lang="pl-PL" smtClean="0"/>
              <a:pPr/>
              <a:t>10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A5380-BB61-4CC3-BA33-0663CD91A18A}" type="datetimeFigureOut">
              <a:rPr lang="pl-PL" smtClean="0"/>
              <a:pPr/>
              <a:t>2017-03-20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EDDB0-E8E1-46E0-966F-463C5A6E8219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rielbeninca.com/" TargetMode="External"/><Relationship Id="rId4" Type="http://schemas.openxmlformats.org/officeDocument/2006/relationships/hyperlink" Target="http://www.fibersensing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bellroy.com/slim-your-wallet" TargetMode="External"/><Relationship Id="rId5" Type="http://schemas.openxmlformats.org/officeDocument/2006/relationships/hyperlink" Target="http://www.inception-explained.com/" TargetMode="External"/><Relationship Id="rId4" Type="http://schemas.openxmlformats.org/officeDocument/2006/relationships/hyperlink" Target="http://onedollarlesson.com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aMAZON.jpg"/>
          <p:cNvPicPr>
            <a:picLocks noChangeAspect="1"/>
          </p:cNvPicPr>
          <p:nvPr/>
        </p:nvPicPr>
        <p:blipFill>
          <a:blip r:embed="rId3" cstate="print"/>
          <a:srcRect r="16448"/>
          <a:stretch>
            <a:fillRect/>
          </a:stretch>
        </p:blipFill>
        <p:spPr>
          <a:xfrm>
            <a:off x="0" y="3068960"/>
            <a:ext cx="8964488" cy="576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Web platform 9 3_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Web platform 9 3_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782" y="980728"/>
            <a:ext cx="8839218" cy="4730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Who-What-Where-When-Why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94356"/>
            <a:ext cx="9144000" cy="6663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b5ec690a3b471d9f5109c0d3373e42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648" y="1556792"/>
            <a:ext cx="6488212" cy="3883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Web platform 9 3_4 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1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Web platform 9 3_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pl-PL" sz="5400" b="1" dirty="0">
              <a:latin typeface="Gungsuh" pitchFamily="18" charset="-127"/>
              <a:ea typeface="Gungsuh" pitchFamily="18" charset="-127"/>
            </a:endParaRPr>
          </a:p>
        </p:txBody>
      </p:sp>
      <p:pic>
        <p:nvPicPr>
          <p:cNvPr id="3" name="Obraz 2" descr="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centerline-digital-ux-vs-ui-050613-5-10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26058"/>
            <a:ext cx="9144000" cy="4205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Knowing-the-difference-between-the-UX-and-UI-design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4544" y="0"/>
            <a:ext cx="1028957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6d779d615cf4aa7748ada0299213b3a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257" y="0"/>
            <a:ext cx="748145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634cc7259ec5d35507283314cc7e0d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5455" y="0"/>
            <a:ext cx="485308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2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Eye track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eyetracking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692696"/>
            <a:ext cx="7353929" cy="5348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 descr="2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Typewriter Keyboar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196752"/>
            <a:ext cx="8475551" cy="4226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dalmation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1700808"/>
            <a:ext cx="6784754" cy="3816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2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2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basecamp-figure-groun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80728"/>
            <a:ext cx="9144000" cy="4349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github-similar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47072"/>
            <a:ext cx="9144000" cy="43638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Książk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465" y="1052736"/>
            <a:ext cx="8939535" cy="4421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proxim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1844824"/>
            <a:ext cx="6175002" cy="2523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walmart-department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38325"/>
            <a:ext cx="9144000" cy="4381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pinterest-sear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50661"/>
            <a:ext cx="9144000" cy="4356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credit-karma-benefit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0"/>
            <a:ext cx="8463235" cy="3240360"/>
          </a:xfrm>
          <a:prstGeom prst="rect">
            <a:avLst/>
          </a:prstGeom>
        </p:spPr>
      </p:pic>
      <p:pic>
        <p:nvPicPr>
          <p:cNvPr id="5" name="Obraz 4" descr="spri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545375"/>
            <a:ext cx="9144000" cy="331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t="31125" r="34976" b="13751"/>
          <a:stretch>
            <a:fillRect/>
          </a:stretch>
        </p:blipFill>
        <p:spPr bwMode="auto">
          <a:xfrm>
            <a:off x="323528" y="1628800"/>
            <a:ext cx="8460432" cy="4032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nbc-logo-630x4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00750" cy="4000500"/>
          </a:xfrm>
          <a:prstGeom prst="rect">
            <a:avLst/>
          </a:prstGeom>
        </p:spPr>
      </p:pic>
      <p:pic>
        <p:nvPicPr>
          <p:cNvPr id="5" name="Obraz 4" descr="ibm-logo-630x25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3933056"/>
            <a:ext cx="6000000" cy="24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instacart-focal-poi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38325"/>
            <a:ext cx="9144000" cy="4381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Obraz 8" descr="#2 SIMILARIT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bannerblindness_920_500x29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03223" y="548680"/>
            <a:ext cx="9547223" cy="5709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revi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32440"/>
            <a:ext cx="9144000" cy="5193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195917" y="1676745"/>
            <a:ext cx="576064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solidFill>
                  <a:schemeClr val="bg1"/>
                </a:solidFill>
              </a:rPr>
              <a:t>http://www.responsinator.com</a:t>
            </a:r>
            <a:r>
              <a:rPr lang="pl-PL" dirty="0" smtClean="0"/>
              <a:t>/</a:t>
            </a:r>
          </a:p>
          <a:p>
            <a:pPr algn="ctr"/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259632" y="3573016"/>
            <a:ext cx="6480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solidFill>
                  <a:schemeClr val="bg1"/>
                </a:solidFill>
                <a:hlinkClick r:id="rId4"/>
              </a:rPr>
              <a:t>http://www.fibersensing.com</a:t>
            </a:r>
            <a:r>
              <a:rPr lang="pl-PL" dirty="0" smtClean="0">
                <a:solidFill>
                  <a:schemeClr val="bg1"/>
                </a:solidFill>
                <a:hlinkClick r:id="rId4"/>
              </a:rPr>
              <a:t>/</a:t>
            </a:r>
            <a:endParaRPr lang="pl-PL" dirty="0" smtClean="0">
              <a:solidFill>
                <a:schemeClr val="bg1"/>
              </a:solidFill>
            </a:endParaRPr>
          </a:p>
          <a:p>
            <a:pPr algn="ctr"/>
            <a:endParaRPr lang="pl-PL" dirty="0" smtClean="0">
              <a:solidFill>
                <a:schemeClr val="bg1"/>
              </a:solidFill>
            </a:endParaRPr>
          </a:p>
          <a:p>
            <a:pPr algn="ctr"/>
            <a:r>
              <a:rPr lang="pl-PL" dirty="0" smtClean="0">
                <a:solidFill>
                  <a:schemeClr val="bg1"/>
                </a:solidFill>
              </a:rPr>
              <a:t>http://www.makeupgenius.dk/</a:t>
            </a:r>
          </a:p>
          <a:p>
            <a:pPr algn="ctr"/>
            <a:endParaRPr lang="pl-PL" dirty="0" smtClean="0">
              <a:solidFill>
                <a:schemeClr val="bg1"/>
              </a:solidFill>
            </a:endParaRPr>
          </a:p>
          <a:p>
            <a:pPr algn="ctr"/>
            <a:r>
              <a:rPr lang="pl-PL" dirty="0" smtClean="0">
                <a:solidFill>
                  <a:schemeClr val="bg1"/>
                </a:solidFill>
                <a:hlinkClick r:id="rId5"/>
              </a:rPr>
              <a:t>http://arielbeninca.com</a:t>
            </a:r>
            <a:r>
              <a:rPr lang="pl-PL" dirty="0" smtClean="0">
                <a:solidFill>
                  <a:schemeClr val="bg1"/>
                </a:solidFill>
                <a:hlinkClick r:id="rId5"/>
              </a:rPr>
              <a:t>/</a:t>
            </a:r>
            <a:endParaRPr lang="pl-PL" dirty="0" smtClean="0">
              <a:solidFill>
                <a:schemeClr val="bg1"/>
              </a:solidFill>
            </a:endParaRPr>
          </a:p>
          <a:p>
            <a:pPr algn="ctr"/>
            <a:endParaRPr lang="pl-PL" dirty="0" smtClean="0">
              <a:solidFill>
                <a:schemeClr val="bg1"/>
              </a:solidFill>
            </a:endParaRPr>
          </a:p>
          <a:p>
            <a:pPr algn="ctr"/>
            <a:r>
              <a:rPr lang="pl-PL" dirty="0" smtClean="0">
                <a:solidFill>
                  <a:schemeClr val="bg1"/>
                </a:solidFill>
              </a:rPr>
              <a:t>https://brdr-kruger.com/en</a:t>
            </a:r>
            <a:endParaRPr lang="pl-P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115616" y="476672"/>
            <a:ext cx="74888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bg1"/>
                </a:solidFill>
                <a:hlinkClick r:id="rId4"/>
              </a:rPr>
              <a:t>http://onedollarlesson.com</a:t>
            </a:r>
            <a:r>
              <a:rPr lang="pl-PL" dirty="0" smtClean="0">
                <a:solidFill>
                  <a:schemeClr val="bg1"/>
                </a:solidFill>
                <a:hlinkClick r:id="rId4"/>
              </a:rPr>
              <a:t>/</a:t>
            </a:r>
            <a:endParaRPr lang="pl-PL" dirty="0" smtClean="0">
              <a:solidFill>
                <a:schemeClr val="bg1"/>
              </a:solidFill>
            </a:endParaRPr>
          </a:p>
          <a:p>
            <a:endParaRPr lang="pl-PL" dirty="0" smtClean="0">
              <a:solidFill>
                <a:schemeClr val="bg1"/>
              </a:solidFill>
            </a:endParaRPr>
          </a:p>
          <a:p>
            <a:r>
              <a:rPr lang="pl-PL" dirty="0" smtClean="0">
                <a:solidFill>
                  <a:schemeClr val="bg1"/>
                </a:solidFill>
                <a:hlinkClick r:id="rId5"/>
              </a:rPr>
              <a:t>http://www.inception-explained.com</a:t>
            </a:r>
            <a:r>
              <a:rPr lang="pl-PL" dirty="0" smtClean="0">
                <a:solidFill>
                  <a:schemeClr val="bg1"/>
                </a:solidFill>
                <a:hlinkClick r:id="rId5"/>
              </a:rPr>
              <a:t>/</a:t>
            </a:r>
            <a:endParaRPr lang="pl-PL" dirty="0" smtClean="0">
              <a:solidFill>
                <a:schemeClr val="bg1"/>
              </a:solidFill>
            </a:endParaRPr>
          </a:p>
          <a:p>
            <a:endParaRPr lang="pl-PL" dirty="0" smtClean="0">
              <a:solidFill>
                <a:schemeClr val="bg1"/>
              </a:solidFill>
            </a:endParaRPr>
          </a:p>
          <a:p>
            <a:r>
              <a:rPr lang="pl-PL" dirty="0" smtClean="0">
                <a:solidFill>
                  <a:schemeClr val="bg1"/>
                </a:solidFill>
                <a:hlinkClick r:id="rId6"/>
              </a:rPr>
              <a:t>https://</a:t>
            </a:r>
            <a:r>
              <a:rPr lang="pl-PL" dirty="0" smtClean="0">
                <a:solidFill>
                  <a:schemeClr val="bg1"/>
                </a:solidFill>
                <a:hlinkClick r:id="rId6"/>
              </a:rPr>
              <a:t>bellroy.com/slim-your-wallet</a:t>
            </a:r>
            <a:endParaRPr lang="pl-PL" dirty="0" smtClean="0">
              <a:solidFill>
                <a:schemeClr val="bg1"/>
              </a:solidFill>
            </a:endParaRPr>
          </a:p>
          <a:p>
            <a:endParaRPr lang="pl-PL" dirty="0" smtClean="0">
              <a:solidFill>
                <a:schemeClr val="bg1"/>
              </a:solidFill>
            </a:endParaRPr>
          </a:p>
          <a:p>
            <a:r>
              <a:rPr lang="pl-PL" dirty="0" smtClean="0">
                <a:solidFill>
                  <a:schemeClr val="bg1"/>
                </a:solidFill>
              </a:rPr>
              <a:t>http://graphicnovel-hybrid4.peugeot.com/</a:t>
            </a:r>
            <a:r>
              <a:rPr lang="pl-PL" dirty="0" err="1" smtClean="0">
                <a:solidFill>
                  <a:schemeClr val="bg1"/>
                </a:solidFill>
              </a:rPr>
              <a:t>start.html</a:t>
            </a:r>
            <a:endParaRPr lang="pl-PL" dirty="0" smtClean="0">
              <a:solidFill>
                <a:schemeClr val="bg1"/>
              </a:solidFill>
            </a:endParaRPr>
          </a:p>
          <a:p>
            <a:endParaRPr lang="pl-PL" dirty="0" smtClean="0">
              <a:solidFill>
                <a:schemeClr val="bg1"/>
              </a:solidFill>
            </a:endParaRPr>
          </a:p>
          <a:p>
            <a:endParaRPr lang="pl-PL" dirty="0" smtClean="0">
              <a:solidFill>
                <a:schemeClr val="bg1"/>
              </a:solidFill>
            </a:endParaRPr>
          </a:p>
          <a:p>
            <a:endParaRPr lang="pl-PL" dirty="0" smtClean="0">
              <a:solidFill>
                <a:schemeClr val="bg1"/>
              </a:solidFill>
            </a:endParaRPr>
          </a:p>
          <a:p>
            <a:endParaRPr lang="pl-PL" dirty="0" smtClean="0">
              <a:solidFill>
                <a:schemeClr val="bg1"/>
              </a:solidFill>
            </a:endParaRPr>
          </a:p>
          <a:p>
            <a:endParaRPr lang="pl-PL" dirty="0" smtClean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979712" y="227687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solidFill>
                  <a:schemeClr val="bg1"/>
                </a:solidFill>
              </a:rPr>
              <a:t>https://madebyfew.com/</a:t>
            </a:r>
            <a:endParaRPr lang="pl-P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#2 SIMILARIT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331640" y="3068960"/>
            <a:ext cx="6984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smtClean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  <a:t>http://truthlabs.com/</a:t>
            </a:r>
            <a:r>
              <a:rPr lang="pl-PL" sz="2400" dirty="0" smtClean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  <a:t/>
            </a:r>
            <a:br>
              <a:rPr lang="pl-PL" sz="2400" dirty="0" smtClean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</a:br>
            <a:r>
              <a:rPr lang="pl-PL" sz="2400" dirty="0" smtClean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  <a:t/>
            </a:r>
            <a:br>
              <a:rPr lang="pl-PL" sz="2400" dirty="0" smtClean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</a:br>
            <a:r>
              <a:rPr lang="pl-PL" sz="2400" dirty="0" smtClean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  <a:t>https://booneselections.com/</a:t>
            </a:r>
            <a:br>
              <a:rPr lang="pl-PL" sz="2400" dirty="0" smtClean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</a:br>
            <a:r>
              <a:rPr lang="pl-PL" sz="2400" dirty="0" smtClean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  <a:t/>
            </a:r>
            <a:br>
              <a:rPr lang="pl-PL" sz="2400" dirty="0" smtClean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</a:br>
            <a:r>
              <a:rPr lang="pl-PL" sz="2400" dirty="0" smtClean="0">
                <a:solidFill>
                  <a:schemeClr val="bg1"/>
                </a:solidFill>
                <a:latin typeface="Adobe Fan Heiti Std B" pitchFamily="34" charset="-128"/>
                <a:ea typeface="Adobe Fan Heiti Std B" pitchFamily="34" charset="-128"/>
              </a:rPr>
              <a:t>https://vimeo.com/cameo</a:t>
            </a:r>
            <a:endParaRPr lang="pl-PL" sz="2400" dirty="0">
              <a:solidFill>
                <a:schemeClr val="bg1"/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979712" y="400506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>
                <a:solidFill>
                  <a:schemeClr val="bg1"/>
                </a:solidFill>
              </a:rPr>
              <a:t>https://www.youtube.com/watch?v=ziHCvpikLh8</a:t>
            </a:r>
            <a:endParaRPr lang="pl-P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revi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573016"/>
            <a:ext cx="8795995" cy="48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growth-1-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28158" y="0"/>
            <a:ext cx="967215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755576" y="548680"/>
            <a:ext cx="7772400" cy="1470025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5" name="Obraz 4" descr="dollars-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540552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87</Words>
  <Application>Microsoft Office PowerPoint</Application>
  <PresentationFormat>Pokaz na ekranie (4:3)</PresentationFormat>
  <Paragraphs>65</Paragraphs>
  <Slides>66</Slides>
  <Notes>43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66</vt:i4>
      </vt:variant>
    </vt:vector>
  </HeadingPairs>
  <TitlesOfParts>
    <vt:vector size="67" baseType="lpstr">
      <vt:lpstr>Motyw pakietu Office</vt:lpstr>
      <vt:lpstr>Slajd 1</vt:lpstr>
      <vt:lpstr>Slajd 2</vt:lpstr>
      <vt:lpstr>Slajd 3</vt:lpstr>
      <vt:lpstr>Slajd 4</vt:lpstr>
      <vt:lpstr>Slajd 5</vt:lpstr>
      <vt:lpstr>Slajd 6</vt:lpstr>
      <vt:lpstr>Slajd 7</vt:lpstr>
      <vt:lpstr>Slajd 8</vt:lpstr>
      <vt:lpstr>Slajd 9</vt:lpstr>
      <vt:lpstr>Slajd 10</vt:lpstr>
      <vt:lpstr>Slajd 11</vt:lpstr>
      <vt:lpstr>Slajd 12</vt:lpstr>
      <vt:lpstr>Slajd 13</vt:lpstr>
      <vt:lpstr>Slajd 14</vt:lpstr>
      <vt:lpstr>Slajd 15</vt:lpstr>
      <vt:lpstr>Slajd 16</vt:lpstr>
      <vt:lpstr>Slajd 17</vt:lpstr>
      <vt:lpstr>Slajd 18</vt:lpstr>
      <vt:lpstr>Slajd 19</vt:lpstr>
      <vt:lpstr>Slajd 20</vt:lpstr>
      <vt:lpstr>Slajd 21</vt:lpstr>
      <vt:lpstr>Slajd 22</vt:lpstr>
      <vt:lpstr>Slajd 23</vt:lpstr>
      <vt:lpstr>Slajd 24</vt:lpstr>
      <vt:lpstr>Slajd 25</vt:lpstr>
      <vt:lpstr>Slajd 26</vt:lpstr>
      <vt:lpstr>Slajd 27</vt:lpstr>
      <vt:lpstr>Slajd 28</vt:lpstr>
      <vt:lpstr>Slajd 29</vt:lpstr>
      <vt:lpstr>Slajd 30</vt:lpstr>
      <vt:lpstr>Slajd 31</vt:lpstr>
      <vt:lpstr>Slajd 32</vt:lpstr>
      <vt:lpstr>Slajd 33</vt:lpstr>
      <vt:lpstr>Slajd 34</vt:lpstr>
      <vt:lpstr>Slajd 35</vt:lpstr>
      <vt:lpstr>Slajd 36</vt:lpstr>
      <vt:lpstr>Slajd 37</vt:lpstr>
      <vt:lpstr>Slajd 38</vt:lpstr>
      <vt:lpstr>Slajd 39</vt:lpstr>
      <vt:lpstr>Slajd 40</vt:lpstr>
      <vt:lpstr>Slajd 41</vt:lpstr>
      <vt:lpstr>Slajd 42</vt:lpstr>
      <vt:lpstr>Slajd 43</vt:lpstr>
      <vt:lpstr>Slajd 44</vt:lpstr>
      <vt:lpstr>Slajd 45</vt:lpstr>
      <vt:lpstr>Slajd 46</vt:lpstr>
      <vt:lpstr>Slajd 47</vt:lpstr>
      <vt:lpstr>Slajd 48</vt:lpstr>
      <vt:lpstr>Slajd 49</vt:lpstr>
      <vt:lpstr>Slajd 50</vt:lpstr>
      <vt:lpstr>Slajd 51</vt:lpstr>
      <vt:lpstr>Slajd 52</vt:lpstr>
      <vt:lpstr>Slajd 53</vt:lpstr>
      <vt:lpstr>Slajd 54</vt:lpstr>
      <vt:lpstr>Slajd 55</vt:lpstr>
      <vt:lpstr>Slajd 56</vt:lpstr>
      <vt:lpstr>Slajd 57</vt:lpstr>
      <vt:lpstr>Slajd 58</vt:lpstr>
      <vt:lpstr>Slajd 59</vt:lpstr>
      <vt:lpstr>Slajd 60</vt:lpstr>
      <vt:lpstr>Slajd 61</vt:lpstr>
      <vt:lpstr>Slajd 62</vt:lpstr>
      <vt:lpstr>Slajd 63</vt:lpstr>
      <vt:lpstr>Slajd 64</vt:lpstr>
      <vt:lpstr>Slajd 65</vt:lpstr>
      <vt:lpstr>Slajd 66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Tittle</dc:title>
  <dc:creator>kasia</dc:creator>
  <cp:lastModifiedBy>kasia</cp:lastModifiedBy>
  <cp:revision>113</cp:revision>
  <dcterms:created xsi:type="dcterms:W3CDTF">2017-02-20T17:35:38Z</dcterms:created>
  <dcterms:modified xsi:type="dcterms:W3CDTF">2017-03-20T19:23:55Z</dcterms:modified>
</cp:coreProperties>
</file>